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F70BD-6684-4C68-92E0-32E562DD982E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A3FD1-BE85-488E-A8A3-6984F2B0B5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5AF98-8B9A-41EE-B173-265691561C7E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3A58E-4070-41DD-A837-DD5A00DE2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56C0-6365-4674-85C7-DA0E27F9BC61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A806F-7E13-441C-8890-E5D37AF8D4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A5783-4E43-4E05-9C47-C769F68E5B2A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75945-AF09-413B-A3B2-CE42A39D3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3ED9A-808F-431F-901F-A92E91523B42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D505F-54B4-4005-8B21-C2B544F221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51D7D-E542-4161-97A7-2E26DAF29F4B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ED556-42B2-404E-A668-5EF5850C4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81EAE-3746-47D1-84EF-30985710104E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96D4E-4718-419B-BC5D-0159572BE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4040C-7C21-4A1A-8856-E16B42D02D10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97108-76D6-4F49-8D1F-FFCA77A04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F7AEA-C495-4D41-A950-516F47C6ECF9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3A4D5-29C4-4CA5-8651-5626EA4D8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8FE9B-3ACA-4711-9B7A-B5547AA12121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7A18-E2CE-482F-9C2C-9046074A3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D0AF1-C0A9-4AEF-A9EF-FAC9767E4179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41315-75FB-432A-86D3-935C0388E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554CF2B-0CE5-4C5F-A790-8E7299AE6EF7}" type="datetimeFigureOut">
              <a:rPr lang="en-US"/>
              <a:pPr>
                <a:defRPr/>
              </a:pPr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A29CCD9-ABF9-4F2A-BAA9-8A6AEE2787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Sunspots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en-US" smtClean="0"/>
              <a:t>Robin, Paul, Laura</a:t>
            </a:r>
          </a:p>
        </p:txBody>
      </p:sp>
      <p:pic>
        <p:nvPicPr>
          <p:cNvPr id="13316" name="Picture 4" descr="718715main_news011313-HM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0"/>
            <a:ext cx="50292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Sunspots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5486400" cy="4625975"/>
          </a:xfrm>
        </p:spPr>
        <p:txBody>
          <a:bodyPr/>
          <a:lstStyle/>
          <a:p>
            <a:r>
              <a:rPr lang="en-US" smtClean="0"/>
              <a:t>16 kilometers to 160,000 kilometers in size</a:t>
            </a:r>
          </a:p>
          <a:p>
            <a:r>
              <a:rPr lang="en-US" smtClean="0"/>
              <a:t>None to hundreds</a:t>
            </a:r>
          </a:p>
          <a:p>
            <a:r>
              <a:rPr lang="en-US" smtClean="0"/>
              <a:t>1 to 100 days</a:t>
            </a:r>
          </a:p>
          <a:p>
            <a:r>
              <a:rPr lang="en-US" smtClean="0"/>
              <a:t>Umbra (4500K)</a:t>
            </a:r>
          </a:p>
          <a:p>
            <a:r>
              <a:rPr lang="en-US" smtClean="0"/>
              <a:t>Penumbra(5500K)</a:t>
            </a:r>
          </a:p>
          <a:p>
            <a:r>
              <a:rPr lang="en-US" smtClean="0"/>
              <a:t>Photosphere(5800K)</a:t>
            </a:r>
          </a:p>
        </p:txBody>
      </p:sp>
      <p:pic>
        <p:nvPicPr>
          <p:cNvPr id="14343" name="Picture 7" descr="sunspot1302-geomagnetic-stor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828800"/>
            <a:ext cx="4876800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Sunspot viewed from Earth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2288" y="1576388"/>
            <a:ext cx="55816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 Sunspot among granules by Vacuum Tower Telescope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614488"/>
            <a:ext cx="7010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The Sunspot cycle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Every 11 years or so, the sun hits a maximum limit for sunspots and then will quickly “reset” to practically zero almost like a recycling of solar material.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35052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Sunspots and Magnetic fields?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4825"/>
            <a:ext cx="8153400" cy="3635375"/>
          </a:xfrm>
        </p:spPr>
        <p:txBody>
          <a:bodyPr rtlCol="0">
            <a:normAutofit fontScale="92500" lnSpcReduction="1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Studies have shown a field of immense proportion in all sunspots.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All of these are about 1000 times more powerful than the surrounding magnetic field.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It is believed that these are caused by the overall magnetic field cooling the area of the sunspot thereby leaving an intense field around the area.</a:t>
            </a:r>
            <a:endParaRPr lang="en-US" dirty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4941888"/>
            <a:ext cx="3017838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67</TotalTime>
  <Words>100</Words>
  <Application>Microsoft Office PowerPoint</Application>
  <PresentationFormat>On-screen Show (4:3)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Corbel</vt:lpstr>
      <vt:lpstr>Arial</vt:lpstr>
      <vt:lpstr>Wingdings 2</vt:lpstr>
      <vt:lpstr>Wingdings</vt:lpstr>
      <vt:lpstr>Wingdings 3</vt:lpstr>
      <vt:lpstr>Calibri</vt:lpstr>
      <vt:lpstr>Module</vt:lpstr>
      <vt:lpstr>Module</vt:lpstr>
      <vt:lpstr>Module</vt:lpstr>
      <vt:lpstr>Module</vt:lpstr>
      <vt:lpstr>Module</vt:lpstr>
      <vt:lpstr>Module</vt:lpstr>
      <vt:lpstr>Module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Sunspots</dc:title>
  <dc:creator>vci</dc:creator>
  <cp:lastModifiedBy>Black 2012</cp:lastModifiedBy>
  <cp:revision>8</cp:revision>
  <dcterms:created xsi:type="dcterms:W3CDTF">2013-10-29T13:33:41Z</dcterms:created>
  <dcterms:modified xsi:type="dcterms:W3CDTF">2013-10-30T02:18:26Z</dcterms:modified>
</cp:coreProperties>
</file>